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3" autoAdjust="0"/>
    <p:restoredTop sz="94660"/>
  </p:normalViewPr>
  <p:slideViewPr>
    <p:cSldViewPr>
      <p:cViewPr varScale="1">
        <p:scale>
          <a:sx n="65" d="100"/>
          <a:sy n="65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ED096-14CA-45C4-BDFC-BB8CB0067413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3D1FB-CBFD-4B03-A51A-91E031FF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3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emf"/><Relationship Id="rId2" Type="http://schemas.openxmlformats.org/officeDocument/2006/relationships/hyperlink" Target="http://www.google.com/url?sa=i&amp;rct=j&amp;q=&amp;esrc=s&amp;source=images&amp;cd=&amp;cad=rja&amp;uact=8&amp;ved=0ahUKEwikhrSWsMHPAhWqJcAKHaXDAnkQjRwIBw&amp;url=http://durham.academia.edu/PolinaKliuchnikova&amp;psig=AFQjCNG4Q2qNHYUJeMFcEvI4hmg0oLl7-g&amp;ust=147567828220619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0ahUKEwiSwLS9scHPAhUsLsAKHafgB-kQjRwIBw&amp;url=http://www.research.lancs.ac.uk/portal/en/people/abir-hamdar(39b8f360-5a39-4366-b0b3-03703b1b3155).html&amp;psig=AFQjCNEbb--EwFJb2GFd4DLsU5VqJBXXdw&amp;ust=147567864249845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351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Cross-Language Dynamics: </a:t>
            </a:r>
            <a:r>
              <a:rPr lang="en-GB" sz="3100" b="1" dirty="0" smtClean="0">
                <a:solidFill>
                  <a:srgbClr val="AFDC7E"/>
                </a:solidFill>
              </a:rPr>
              <a:t>Reshaping Community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FFC000"/>
                </a:solidFill>
              </a:rPr>
              <a:t>Transnational Strand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OWRI project </a:t>
            </a:r>
            <a:r>
              <a:rPr lang="en-GB" b="1" dirty="0"/>
              <a:t>l</a:t>
            </a:r>
            <a:r>
              <a:rPr lang="en-GB" b="1" dirty="0" smtClean="0"/>
              <a:t>aunch,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Manchester, 10 October 2016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ttps://pbs.twimg.com/profile_images/730397807304126464/wfUqAn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Transnational Strand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A. Byford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(MLAC) &amp;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A.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Ehteshami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(SGIA)</a:t>
            </a:r>
          </a:p>
          <a:p>
            <a:pPr>
              <a:spcBef>
                <a:spcPts val="3600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xploring the dynamics of political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social and cultural interactions across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diversely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defined ‘communities’ that share a single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language,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yet are dispersed across multiple national states and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cultures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Russian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Arabic, Spanish, etc.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Picture 2" descr="http://www.ehrc.ox.ac.uk/russiansinbritain/Byf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71" y="1143000"/>
            <a:ext cx="1598913" cy="2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69" y="5458072"/>
            <a:ext cx="2867331" cy="12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1765083" cy="21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Durham MLAC’s Transnational Strand Co-Is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5897"/>
            <a:ext cx="6248400" cy="4800600"/>
          </a:xfrm>
        </p:spPr>
        <p:txBody>
          <a:bodyPr>
            <a:normAutofit/>
          </a:bodyPr>
          <a:lstStyle/>
          <a:p>
            <a:pPr lvl="0">
              <a:spcBef>
                <a:spcPts val="9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Language Border: Russian in Former Soviet Union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Migration           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(P.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Kliuchnikova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Transnationalism of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Post-Soviet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Cinemas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(D.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Radunović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That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Disease: Cancer in the Arab World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(A.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Hamdar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Atlantic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Insularities: Languages of Exorbitance in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Island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Cultures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(F.-J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Hernández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Adrián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endParaRPr lang="en-GB" dirty="0"/>
          </a:p>
        </p:txBody>
      </p:sp>
      <p:pic>
        <p:nvPicPr>
          <p:cNvPr id="3074" name="Picture 2" descr="Image result for Polina Kliuchniko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age result for Abir Hamda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43362"/>
            <a:ext cx="1214438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95600"/>
            <a:ext cx="1235862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5486400"/>
            <a:ext cx="1214438" cy="118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2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4" descr="Image result for university of edinburgh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41" y="762000"/>
            <a:ext cx="106205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13" descr="Image result for guildhall school of music and drama logo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685800"/>
            <a:ext cx="1981199" cy="12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lobaleducationcy.com/wp-content/uploads/2014/06/university-of-manchester-bann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0" y="762000"/>
            <a:ext cx="2502500" cy="11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1076372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6400" y="2133600"/>
            <a:ext cx="6985000" cy="4495800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9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International Broadcasting and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Russian-speaking Community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(S. Hutchings)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3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‘Global Russians’: Transnational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Russophone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Networks in the UK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(L.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Ryazanova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-Clarke)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>
              <a:spcBef>
                <a:spcPts val="3600"/>
              </a:spcBef>
              <a:spcAft>
                <a:spcPts val="600"/>
              </a:spcAft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Transnational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Theatre: 'New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Drama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' in the Post-Soviet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Russophone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Space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(J.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Curtis)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>
              <a:spcBef>
                <a:spcPts val="3600"/>
              </a:spcBef>
              <a:spcAft>
                <a:spcPts val="600"/>
              </a:spcAft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Subaltern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Speak?: Remapping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World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Cinemas in the Digital Age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(P. Cooke)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1076372" cy="12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94" y="5643826"/>
            <a:ext cx="1109178" cy="113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13" y="4419600"/>
            <a:ext cx="1101424" cy="116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6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Durham MLAC’s further activities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9488"/>
            <a:ext cx="6781799" cy="4325112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Centre for Humanities Innovation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                                       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History of Innovation in the Humanities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(A. Byford &amp; C. Caruso)</a:t>
            </a:r>
          </a:p>
          <a:p>
            <a:pPr>
              <a:spcBef>
                <a:spcPts val="1200"/>
              </a:spcBef>
            </a:pP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Centre for Intercultural Mediation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                               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Translation Repositioned: Commodity, Identity, Displacement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(M.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Schachter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&amp; S.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Tyulenev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Institute of Advanced Studies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                                    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Comparative Multiculturalism</a:t>
            </a:r>
          </a:p>
          <a:p>
            <a:pPr marL="109728" indent="0">
              <a:buNone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(International JRF - to be recruited)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C:\Users\Andy Byford\Documents\OWRI\Website\Pics\yael_kanarek_langu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3424309"/>
            <a:ext cx="1419983" cy="13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4988709"/>
            <a:ext cx="1413877" cy="148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1935782"/>
            <a:ext cx="1413878" cy="14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5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96270"/>
            <a:ext cx="3581400" cy="239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23288"/>
            <a:ext cx="8763000" cy="432511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Curriculum Development: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Transnational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Russian Studies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(LUP Transnational Modern Languages Series)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Local Outreach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promoting the uptake of foreign  languages in schools in the North East of England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National Impact: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volution@100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World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Cinema festival (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Newcastle, 2017)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International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Impact: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A.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Hamdar’s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Beirut performance </a:t>
            </a:r>
          </a:p>
          <a:p>
            <a:pPr marL="109728" indent="0">
              <a:buNone/>
            </a:pPr>
            <a:endParaRPr lang="en-GB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Beyond research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5257801"/>
            <a:ext cx="29130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Transnational Language, Transient identities, and the Crisis of the State in the Arab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1" y="1828800"/>
            <a:ext cx="8382000" cy="46085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xploring the transnational circulation of competing narratives of identity, history and community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that are forming in the Arab world around the phenomenon of ‘radical Islam’.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(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Daesh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as a key case study: scrutinising its narrative,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identifying its intellectual roots,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capturing responses to it in the Arab region,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exploring its place in Arab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politics.</a:t>
            </a:r>
          </a:p>
        </p:txBody>
      </p:sp>
      <p:pic>
        <p:nvPicPr>
          <p:cNvPr id="6146" name="Picture 2" descr="C:\Users\Andy Byford\Documents\OWRI\Work packages\AE\OWRI side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800600"/>
            <a:ext cx="2583495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724400"/>
            <a:ext cx="54864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studying the language and rhetoric of Arabic social media produced in response to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Daesh’s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own famed social media presence.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7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Partners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49" y="1600200"/>
            <a:ext cx="22228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13811"/>
            <a:ext cx="1981200" cy="196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6858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Durham SGIA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76400"/>
            <a:ext cx="3581400" cy="1905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PDRA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(to be appointed in Jan 2017)</a:t>
            </a:r>
          </a:p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PhD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(appointed in Oct 2017; fully funded by al-Sabah programme)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3429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IMEIS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36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1027</TotalTime>
  <Words>430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Cross-Language Dynamics: Reshaping Community Transnational Strand</vt:lpstr>
      <vt:lpstr>Transnational Strand</vt:lpstr>
      <vt:lpstr>Durham MLAC’s Transnational Strand Co-Is</vt:lpstr>
      <vt:lpstr>PowerPoint Presentation</vt:lpstr>
      <vt:lpstr>Durham MLAC’s further activities</vt:lpstr>
      <vt:lpstr>Beyond research</vt:lpstr>
      <vt:lpstr>Transnational Language, Transient identities, and the Crisis of the State in the Arab World</vt:lpstr>
      <vt:lpstr>Partners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World Research Initiative (OWRI)  &amp; MLAC</dc:title>
  <dc:creator>andy byford</dc:creator>
  <cp:lastModifiedBy>Andy Byford</cp:lastModifiedBy>
  <cp:revision>76</cp:revision>
  <dcterms:created xsi:type="dcterms:W3CDTF">2006-08-16T00:00:00Z</dcterms:created>
  <dcterms:modified xsi:type="dcterms:W3CDTF">2016-11-11T09:31:47Z</dcterms:modified>
</cp:coreProperties>
</file>