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7B73A27-FB7D-FA2A-08B0-81468AD7B27B}" name="DEAKIN, VICTORIA C." initials="DV" userId="S::mhtt35@durham.ac.uk::a6b756a3-922e-413a-8306-a8773d6cdc55" providerId="AD"/>
  <p188:author id="{ECE0A73A-085C-62B8-556C-2610B1161982}" name="LOWTHER, DAVID A." initials="LD" userId="S::lxtm82@durham.ac.uk::aad9a19d-b5c9-4270-8e3f-c20f918cd1d8" providerId="AD"/>
  <p188:author id="{38C3EF5E-68D5-8F4B-D859-0D8D9264F542}" name="HEDGES, AMY" initials="AH" userId="S::znvf14@durham.ac.uk::7a961ccf-8a2d-4134-8a0f-23419027c74d" providerId="AD"/>
  <p188:author id="{7D60E574-7788-142A-EB08-6FB7F04A2758}" name="MAGAIA, TONY A.F." initials="MT" userId="S::bcmc85@durham.ac.uk::e8ce2288-a91d-42aa-adb6-4acdad765bb7" providerId="AD"/>
  <p188:author id="{08B56CE8-AB7B-EDBC-D64C-5411DC706300}" name="WRIGHT, LOUISE E." initials="WL" userId="S::dptm65@durham.ac.uk::d503d21d-be8f-4dc6-b363-6c8b6aee7d94" providerId="AD"/>
  <p188:author id="{628341EA-ED0F-F6FA-11C8-6CCF7C8B281A}" name="EARNSHAW, MEL H." initials="EM" userId="S::hskl97@durham.ac.uk::5a8aa2af-933b-44d3-a75a-1e2bb261392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59" d="100"/>
          <a:sy n="59" d="100"/>
        </p:scale>
        <p:origin x="9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ARNSHAW, MEL H." userId="5a8aa2af-933b-44d3-a75a-1e2bb261392a" providerId="ADAL" clId="{2C89CF2A-8F8B-4537-8C2E-7E70C73FDC19}"/>
    <pc:docChg chg="addSld delSld modSld delMainMaster">
      <pc:chgData name="EARNSHAW, MEL H." userId="5a8aa2af-933b-44d3-a75a-1e2bb261392a" providerId="ADAL" clId="{2C89CF2A-8F8B-4537-8C2E-7E70C73FDC19}" dt="2025-07-22T12:02:03.114" v="47" actId="207"/>
      <pc:docMkLst>
        <pc:docMk/>
      </pc:docMkLst>
      <pc:sldChg chg="del">
        <pc:chgData name="EARNSHAW, MEL H." userId="5a8aa2af-933b-44d3-a75a-1e2bb261392a" providerId="ADAL" clId="{2C89CF2A-8F8B-4537-8C2E-7E70C73FDC19}" dt="2025-07-22T11:58:52.943" v="1" actId="47"/>
        <pc:sldMkLst>
          <pc:docMk/>
          <pc:sldMk cId="220125791" sldId="256"/>
        </pc:sldMkLst>
      </pc:sldChg>
      <pc:sldChg chg="addSp modSp add mod">
        <pc:chgData name="EARNSHAW, MEL H." userId="5a8aa2af-933b-44d3-a75a-1e2bb261392a" providerId="ADAL" clId="{2C89CF2A-8F8B-4537-8C2E-7E70C73FDC19}" dt="2025-07-22T12:01:48.037" v="46" actId="207"/>
        <pc:sldMkLst>
          <pc:docMk/>
          <pc:sldMk cId="3519752801" sldId="257"/>
        </pc:sldMkLst>
      </pc:sldChg>
      <pc:sldChg chg="addSp modSp add mod">
        <pc:chgData name="EARNSHAW, MEL H." userId="5a8aa2af-933b-44d3-a75a-1e2bb261392a" providerId="ADAL" clId="{2C89CF2A-8F8B-4537-8C2E-7E70C73FDC19}" dt="2025-07-22T12:02:03.114" v="47" actId="207"/>
        <pc:sldMkLst>
          <pc:docMk/>
          <pc:sldMk cId="3634512390" sldId="280"/>
        </pc:sldMkLst>
        <pc:spChg chg="add mod">
          <ac:chgData name="EARNSHAW, MEL H." userId="5a8aa2af-933b-44d3-a75a-1e2bb261392a" providerId="ADAL" clId="{2C89CF2A-8F8B-4537-8C2E-7E70C73FDC19}" dt="2025-07-22T12:02:03.114" v="47" actId="207"/>
          <ac:spMkLst>
            <pc:docMk/>
            <pc:sldMk cId="3634512390" sldId="280"/>
            <ac:spMk id="2" creationId="{9FC28F03-CA59-1988-7874-3229D35FD749}"/>
          </ac:spMkLst>
        </pc:spChg>
      </pc:sldChg>
      <pc:sldMasterChg chg="del delSldLayout">
        <pc:chgData name="EARNSHAW, MEL H." userId="5a8aa2af-933b-44d3-a75a-1e2bb261392a" providerId="ADAL" clId="{2C89CF2A-8F8B-4537-8C2E-7E70C73FDC19}" dt="2025-07-22T11:58:52.943" v="1" actId="47"/>
        <pc:sldMasterMkLst>
          <pc:docMk/>
          <pc:sldMasterMk cId="2557314277" sldId="2147483648"/>
        </pc:sldMasterMkLst>
        <pc:sldLayoutChg chg="del">
          <pc:chgData name="EARNSHAW, MEL H." userId="5a8aa2af-933b-44d3-a75a-1e2bb261392a" providerId="ADAL" clId="{2C89CF2A-8F8B-4537-8C2E-7E70C73FDC19}" dt="2025-07-22T11:58:52.943" v="1" actId="47"/>
          <pc:sldLayoutMkLst>
            <pc:docMk/>
            <pc:sldMasterMk cId="2557314277" sldId="2147483648"/>
            <pc:sldLayoutMk cId="2982514916" sldId="2147483649"/>
          </pc:sldLayoutMkLst>
        </pc:sldLayoutChg>
        <pc:sldLayoutChg chg="del">
          <pc:chgData name="EARNSHAW, MEL H." userId="5a8aa2af-933b-44d3-a75a-1e2bb261392a" providerId="ADAL" clId="{2C89CF2A-8F8B-4537-8C2E-7E70C73FDC19}" dt="2025-07-22T11:58:52.943" v="1" actId="47"/>
          <pc:sldLayoutMkLst>
            <pc:docMk/>
            <pc:sldMasterMk cId="2557314277" sldId="2147483648"/>
            <pc:sldLayoutMk cId="1353271597" sldId="2147483650"/>
          </pc:sldLayoutMkLst>
        </pc:sldLayoutChg>
        <pc:sldLayoutChg chg="del">
          <pc:chgData name="EARNSHAW, MEL H." userId="5a8aa2af-933b-44d3-a75a-1e2bb261392a" providerId="ADAL" clId="{2C89CF2A-8F8B-4537-8C2E-7E70C73FDC19}" dt="2025-07-22T11:58:52.943" v="1" actId="47"/>
          <pc:sldLayoutMkLst>
            <pc:docMk/>
            <pc:sldMasterMk cId="2557314277" sldId="2147483648"/>
            <pc:sldLayoutMk cId="464490077" sldId="2147483651"/>
          </pc:sldLayoutMkLst>
        </pc:sldLayoutChg>
        <pc:sldLayoutChg chg="del">
          <pc:chgData name="EARNSHAW, MEL H." userId="5a8aa2af-933b-44d3-a75a-1e2bb261392a" providerId="ADAL" clId="{2C89CF2A-8F8B-4537-8C2E-7E70C73FDC19}" dt="2025-07-22T11:58:52.943" v="1" actId="47"/>
          <pc:sldLayoutMkLst>
            <pc:docMk/>
            <pc:sldMasterMk cId="2557314277" sldId="2147483648"/>
            <pc:sldLayoutMk cId="1668799345" sldId="2147483652"/>
          </pc:sldLayoutMkLst>
        </pc:sldLayoutChg>
        <pc:sldLayoutChg chg="del">
          <pc:chgData name="EARNSHAW, MEL H." userId="5a8aa2af-933b-44d3-a75a-1e2bb261392a" providerId="ADAL" clId="{2C89CF2A-8F8B-4537-8C2E-7E70C73FDC19}" dt="2025-07-22T11:58:52.943" v="1" actId="47"/>
          <pc:sldLayoutMkLst>
            <pc:docMk/>
            <pc:sldMasterMk cId="2557314277" sldId="2147483648"/>
            <pc:sldLayoutMk cId="2352632615" sldId="2147483653"/>
          </pc:sldLayoutMkLst>
        </pc:sldLayoutChg>
        <pc:sldLayoutChg chg="del">
          <pc:chgData name="EARNSHAW, MEL H." userId="5a8aa2af-933b-44d3-a75a-1e2bb261392a" providerId="ADAL" clId="{2C89CF2A-8F8B-4537-8C2E-7E70C73FDC19}" dt="2025-07-22T11:58:52.943" v="1" actId="47"/>
          <pc:sldLayoutMkLst>
            <pc:docMk/>
            <pc:sldMasterMk cId="2557314277" sldId="2147483648"/>
            <pc:sldLayoutMk cId="151192145" sldId="2147483654"/>
          </pc:sldLayoutMkLst>
        </pc:sldLayoutChg>
        <pc:sldLayoutChg chg="del">
          <pc:chgData name="EARNSHAW, MEL H." userId="5a8aa2af-933b-44d3-a75a-1e2bb261392a" providerId="ADAL" clId="{2C89CF2A-8F8B-4537-8C2E-7E70C73FDC19}" dt="2025-07-22T11:58:52.943" v="1" actId="47"/>
          <pc:sldLayoutMkLst>
            <pc:docMk/>
            <pc:sldMasterMk cId="2557314277" sldId="2147483648"/>
            <pc:sldLayoutMk cId="3056701414" sldId="2147483655"/>
          </pc:sldLayoutMkLst>
        </pc:sldLayoutChg>
        <pc:sldLayoutChg chg="del">
          <pc:chgData name="EARNSHAW, MEL H." userId="5a8aa2af-933b-44d3-a75a-1e2bb261392a" providerId="ADAL" clId="{2C89CF2A-8F8B-4537-8C2E-7E70C73FDC19}" dt="2025-07-22T11:58:52.943" v="1" actId="47"/>
          <pc:sldLayoutMkLst>
            <pc:docMk/>
            <pc:sldMasterMk cId="2557314277" sldId="2147483648"/>
            <pc:sldLayoutMk cId="348436329" sldId="2147483656"/>
          </pc:sldLayoutMkLst>
        </pc:sldLayoutChg>
        <pc:sldLayoutChg chg="del">
          <pc:chgData name="EARNSHAW, MEL H." userId="5a8aa2af-933b-44d3-a75a-1e2bb261392a" providerId="ADAL" clId="{2C89CF2A-8F8B-4537-8C2E-7E70C73FDC19}" dt="2025-07-22T11:58:52.943" v="1" actId="47"/>
          <pc:sldLayoutMkLst>
            <pc:docMk/>
            <pc:sldMasterMk cId="2557314277" sldId="2147483648"/>
            <pc:sldLayoutMk cId="2131410258" sldId="2147483657"/>
          </pc:sldLayoutMkLst>
        </pc:sldLayoutChg>
        <pc:sldLayoutChg chg="del">
          <pc:chgData name="EARNSHAW, MEL H." userId="5a8aa2af-933b-44d3-a75a-1e2bb261392a" providerId="ADAL" clId="{2C89CF2A-8F8B-4537-8C2E-7E70C73FDC19}" dt="2025-07-22T11:58:52.943" v="1" actId="47"/>
          <pc:sldLayoutMkLst>
            <pc:docMk/>
            <pc:sldMasterMk cId="2557314277" sldId="2147483648"/>
            <pc:sldLayoutMk cId="1563834032" sldId="2147483658"/>
          </pc:sldLayoutMkLst>
        </pc:sldLayoutChg>
        <pc:sldLayoutChg chg="del">
          <pc:chgData name="EARNSHAW, MEL H." userId="5a8aa2af-933b-44d3-a75a-1e2bb261392a" providerId="ADAL" clId="{2C89CF2A-8F8B-4537-8C2E-7E70C73FDC19}" dt="2025-07-22T11:58:52.943" v="1" actId="47"/>
          <pc:sldLayoutMkLst>
            <pc:docMk/>
            <pc:sldMasterMk cId="2557314277" sldId="2147483648"/>
            <pc:sldLayoutMk cId="3539682898" sldId="2147483659"/>
          </pc:sldLayoutMkLst>
        </pc:sldLayoutChg>
      </pc:sldMasterChg>
    </pc:docChg>
  </pc:docChgLst>
  <pc:docChgLst>
    <pc:chgData name="EARNSHAW, MEL H." userId="5a8aa2af-933b-44d3-a75a-1e2bb261392a" providerId="ADAL" clId="{83774780-E021-4818-B344-9DEA8FD2D473}"/>
    <pc:docChg chg="custSel delSld modSld delMainMaster">
      <pc:chgData name="EARNSHAW, MEL H." userId="5a8aa2af-933b-44d3-a75a-1e2bb261392a" providerId="ADAL" clId="{83774780-E021-4818-B344-9DEA8FD2D473}" dt="2025-08-11T15:42:06.925" v="23" actId="2696"/>
      <pc:docMkLst>
        <pc:docMk/>
      </pc:docMkLst>
      <pc:sldChg chg="delSp modSp mod">
        <pc:chgData name="EARNSHAW, MEL H." userId="5a8aa2af-933b-44d3-a75a-1e2bb261392a" providerId="ADAL" clId="{83774780-E021-4818-B344-9DEA8FD2D473}" dt="2025-08-11T15:41:51.244" v="22" actId="20577"/>
        <pc:sldMkLst>
          <pc:docMk/>
          <pc:sldMk cId="3519752801" sldId="257"/>
        </pc:sldMkLst>
        <pc:spChg chg="del">
          <ac:chgData name="EARNSHAW, MEL H." userId="5a8aa2af-933b-44d3-a75a-1e2bb261392a" providerId="ADAL" clId="{83774780-E021-4818-B344-9DEA8FD2D473}" dt="2025-08-11T15:41:37.271" v="0" actId="478"/>
          <ac:spMkLst>
            <pc:docMk/>
            <pc:sldMk cId="3519752801" sldId="257"/>
            <ac:spMk id="2" creationId="{D275DD0F-0836-C032-0561-44C30ABE3E42}"/>
          </ac:spMkLst>
        </pc:spChg>
        <pc:spChg chg="mod">
          <ac:chgData name="EARNSHAW, MEL H." userId="5a8aa2af-933b-44d3-a75a-1e2bb261392a" providerId="ADAL" clId="{83774780-E021-4818-B344-9DEA8FD2D473}" dt="2025-08-11T15:41:51.244" v="22" actId="20577"/>
          <ac:spMkLst>
            <pc:docMk/>
            <pc:sldMk cId="3519752801" sldId="257"/>
            <ac:spMk id="6" creationId="{A9146549-5D61-1D00-4413-19D9D8C7AA61}"/>
          </ac:spMkLst>
        </pc:spChg>
      </pc:sldChg>
      <pc:sldChg chg="del">
        <pc:chgData name="EARNSHAW, MEL H." userId="5a8aa2af-933b-44d3-a75a-1e2bb261392a" providerId="ADAL" clId="{83774780-E021-4818-B344-9DEA8FD2D473}" dt="2025-08-11T15:42:06.925" v="23" actId="2696"/>
        <pc:sldMkLst>
          <pc:docMk/>
          <pc:sldMk cId="3634512390" sldId="280"/>
        </pc:sldMkLst>
      </pc:sldChg>
      <pc:sldMasterChg chg="del delSldLayout">
        <pc:chgData name="EARNSHAW, MEL H." userId="5a8aa2af-933b-44d3-a75a-1e2bb261392a" providerId="ADAL" clId="{83774780-E021-4818-B344-9DEA8FD2D473}" dt="2025-08-11T15:42:06.925" v="23" actId="2696"/>
        <pc:sldMasterMkLst>
          <pc:docMk/>
          <pc:sldMasterMk cId="3659616253" sldId="2147483672"/>
        </pc:sldMasterMkLst>
        <pc:sldLayoutChg chg="del">
          <pc:chgData name="EARNSHAW, MEL H." userId="5a8aa2af-933b-44d3-a75a-1e2bb261392a" providerId="ADAL" clId="{83774780-E021-4818-B344-9DEA8FD2D473}" dt="2025-08-11T15:42:06.925" v="23" actId="2696"/>
          <pc:sldLayoutMkLst>
            <pc:docMk/>
            <pc:sldMasterMk cId="3659616253" sldId="2147483672"/>
            <pc:sldLayoutMk cId="1798343720" sldId="2147483673"/>
          </pc:sldLayoutMkLst>
        </pc:sldLayoutChg>
        <pc:sldLayoutChg chg="del">
          <pc:chgData name="EARNSHAW, MEL H." userId="5a8aa2af-933b-44d3-a75a-1e2bb261392a" providerId="ADAL" clId="{83774780-E021-4818-B344-9DEA8FD2D473}" dt="2025-08-11T15:42:06.925" v="23" actId="2696"/>
          <pc:sldLayoutMkLst>
            <pc:docMk/>
            <pc:sldMasterMk cId="3659616253" sldId="2147483672"/>
            <pc:sldLayoutMk cId="1217627897" sldId="2147483674"/>
          </pc:sldLayoutMkLst>
        </pc:sldLayoutChg>
        <pc:sldLayoutChg chg="del">
          <pc:chgData name="EARNSHAW, MEL H." userId="5a8aa2af-933b-44d3-a75a-1e2bb261392a" providerId="ADAL" clId="{83774780-E021-4818-B344-9DEA8FD2D473}" dt="2025-08-11T15:42:06.925" v="23" actId="2696"/>
          <pc:sldLayoutMkLst>
            <pc:docMk/>
            <pc:sldMasterMk cId="3659616253" sldId="2147483672"/>
            <pc:sldLayoutMk cId="36526981" sldId="2147483675"/>
          </pc:sldLayoutMkLst>
        </pc:sldLayoutChg>
        <pc:sldLayoutChg chg="del">
          <pc:chgData name="EARNSHAW, MEL H." userId="5a8aa2af-933b-44d3-a75a-1e2bb261392a" providerId="ADAL" clId="{83774780-E021-4818-B344-9DEA8FD2D473}" dt="2025-08-11T15:42:06.925" v="23" actId="2696"/>
          <pc:sldLayoutMkLst>
            <pc:docMk/>
            <pc:sldMasterMk cId="3659616253" sldId="2147483672"/>
            <pc:sldLayoutMk cId="822424132" sldId="2147483676"/>
          </pc:sldLayoutMkLst>
        </pc:sldLayoutChg>
        <pc:sldLayoutChg chg="del">
          <pc:chgData name="EARNSHAW, MEL H." userId="5a8aa2af-933b-44d3-a75a-1e2bb261392a" providerId="ADAL" clId="{83774780-E021-4818-B344-9DEA8FD2D473}" dt="2025-08-11T15:42:06.925" v="23" actId="2696"/>
          <pc:sldLayoutMkLst>
            <pc:docMk/>
            <pc:sldMasterMk cId="3659616253" sldId="2147483672"/>
            <pc:sldLayoutMk cId="3970404081" sldId="2147483677"/>
          </pc:sldLayoutMkLst>
        </pc:sldLayoutChg>
        <pc:sldLayoutChg chg="del">
          <pc:chgData name="EARNSHAW, MEL H." userId="5a8aa2af-933b-44d3-a75a-1e2bb261392a" providerId="ADAL" clId="{83774780-E021-4818-B344-9DEA8FD2D473}" dt="2025-08-11T15:42:06.925" v="23" actId="2696"/>
          <pc:sldLayoutMkLst>
            <pc:docMk/>
            <pc:sldMasterMk cId="3659616253" sldId="2147483672"/>
            <pc:sldLayoutMk cId="1136410927" sldId="2147483678"/>
          </pc:sldLayoutMkLst>
        </pc:sldLayoutChg>
        <pc:sldLayoutChg chg="del">
          <pc:chgData name="EARNSHAW, MEL H." userId="5a8aa2af-933b-44d3-a75a-1e2bb261392a" providerId="ADAL" clId="{83774780-E021-4818-B344-9DEA8FD2D473}" dt="2025-08-11T15:42:06.925" v="23" actId="2696"/>
          <pc:sldLayoutMkLst>
            <pc:docMk/>
            <pc:sldMasterMk cId="3659616253" sldId="2147483672"/>
            <pc:sldLayoutMk cId="493362047" sldId="2147483679"/>
          </pc:sldLayoutMkLst>
        </pc:sldLayoutChg>
        <pc:sldLayoutChg chg="del">
          <pc:chgData name="EARNSHAW, MEL H." userId="5a8aa2af-933b-44d3-a75a-1e2bb261392a" providerId="ADAL" clId="{83774780-E021-4818-B344-9DEA8FD2D473}" dt="2025-08-11T15:42:06.925" v="23" actId="2696"/>
          <pc:sldLayoutMkLst>
            <pc:docMk/>
            <pc:sldMasterMk cId="3659616253" sldId="2147483672"/>
            <pc:sldLayoutMk cId="2547741176" sldId="2147483680"/>
          </pc:sldLayoutMkLst>
        </pc:sldLayoutChg>
        <pc:sldLayoutChg chg="del">
          <pc:chgData name="EARNSHAW, MEL H." userId="5a8aa2af-933b-44d3-a75a-1e2bb261392a" providerId="ADAL" clId="{83774780-E021-4818-B344-9DEA8FD2D473}" dt="2025-08-11T15:42:06.925" v="23" actId="2696"/>
          <pc:sldLayoutMkLst>
            <pc:docMk/>
            <pc:sldMasterMk cId="3659616253" sldId="2147483672"/>
            <pc:sldLayoutMk cId="434547269" sldId="2147483681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CE310E-69F0-4951-86C6-93C332F91358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130C6-B3BF-4D18-80C6-1A869B06DE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177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000" i="1" dirty="0"/>
              <a:t>Icon source: Noun Project website (https://thenounproject.com/)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F4C259-A2FB-4631-AF0C-E5CA5BAF121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859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4E1A0-45C1-6F24-96B8-5087A80364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8E53E5-496A-C529-E5C8-1A427F03D1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8E2529-BE7D-B888-8F5D-81BB0C677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C017-8572-4811-9D68-C35110C0CBF7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7326DB-0399-F62C-5FF6-E42879EB2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EEDE57-3331-A04F-7AA2-55422F0F2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15169-6C4A-4927-9B16-C35ADC3BA6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8849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E122E-494F-3A70-2EA4-40CB14368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B07E33-9F72-B9E2-8B81-A8A1490AB4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875C36-5181-D5BD-5616-47288C977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C017-8572-4811-9D68-C35110C0CBF7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CA06B3-E6F3-45B9-0D76-C1FDFC5C9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90F7F7-88EA-FD85-676B-427ED95C5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15169-6C4A-4927-9B16-C35ADC3BA6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202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41C4E5-B609-9C75-8DD0-143A757BE7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5060FC-DCF4-88AE-07D2-99DA34EE35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02C73-9CA7-77A1-B834-ACF6DFFC7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C017-8572-4811-9D68-C35110C0CBF7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728D0-73E0-AFCF-C122-E8F37D55A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D24A66-826E-699F-509E-9ECD4D960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15169-6C4A-4927-9B16-C35ADC3BA6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4303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4E28C-C34A-B200-30DE-ED3E38EAA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13F16-091E-16CB-6F17-0DFB1C95F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12AF6E-828E-1893-09F8-91BD5A5BC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C017-8572-4811-9D68-C35110C0CBF7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0BDE3D-B043-8273-5A59-98073DDBB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04511E-D370-DF29-3258-620D1C496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15169-6C4A-4927-9B16-C35ADC3BA6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114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038A6-4281-3367-765A-23DCBA1F6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6A9D83-E13D-EFDF-EBDD-9CA23BD917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5B4BB-13DF-BB94-29AE-D569CE9BA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C017-8572-4811-9D68-C35110C0CBF7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5596F5-5068-4F6B-9395-9F73476AD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F948DD-A189-D4F4-A2DD-3E6EEAC58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15169-6C4A-4927-9B16-C35ADC3BA6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627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5FEC6-F78C-17FC-3942-AED647982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163B9-D58A-5AF5-66CB-AA90042E5A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37A59D-BD5A-98DA-9082-00F1BB7617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FA09EA-11BC-CA5F-D6BE-635E6F7C6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C017-8572-4811-9D68-C35110C0CBF7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C79A7F-3D10-57D3-8290-5E57943D8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A96896-B4AA-C042-7AE3-2D8110351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15169-6C4A-4927-9B16-C35ADC3BA6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5653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2C155-4B10-734D-84EE-856A85738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C526FB-3404-DBBB-7406-291C96C1CA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EB0EBE-0BC1-E549-4EEF-66F986B8FE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24E30D-06A5-8E0B-9606-78057C99D7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5829F1-0576-1F97-ED03-AC302384D8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168406-7F7A-B5BF-FD6D-94A7ECB36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C017-8572-4811-9D68-C35110C0CBF7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B27558-C55C-DAA5-8E1B-013313C05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004B78-8423-3567-4592-F3183B001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15169-6C4A-4927-9B16-C35ADC3BA6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384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28C55-BD0E-1C2E-E5E0-E85C2DB35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629931-8983-A2CF-61D1-4EC0A32AD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C017-8572-4811-9D68-C35110C0CBF7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320D0C-44BF-A0CF-8CB9-7CCA88A17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C415A9-478E-CDBC-9393-1400A86D3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15169-6C4A-4927-9B16-C35ADC3BA6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66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19FDB7-77E4-2D08-C5C6-B0EB17A9A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C017-8572-4811-9D68-C35110C0CBF7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CC51A1-FB4B-03D6-4DAE-42002A335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C9863D-09F7-25C1-D063-78929A77A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15169-6C4A-4927-9B16-C35ADC3BA6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3715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1E86C-09F4-EC0D-07E4-F659FE1EC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5CE94-1A19-BE9D-A899-BAA3CCD9A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9E3329-D1E4-3AA2-02C3-1C69E7C090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5D3878-348D-B3BD-8BB6-35A998EA7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C017-8572-4811-9D68-C35110C0CBF7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CB7E28-C3C6-0180-59A9-A97C35079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DA20F3-944F-1692-339F-48B02BFAB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15169-6C4A-4927-9B16-C35ADC3BA6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22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26966-D3CF-9363-D948-4F1D38343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0CE2B5-C3DE-2E1F-0E0A-A760C1B545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FF56C7-CD33-B4C7-2824-B987B4B052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87A923-608E-D27E-E6D6-26D48F4FF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1C017-8572-4811-9D68-C35110C0CBF7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159C1E-59B6-9CFF-B618-EE2C1F5FF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27CA41-9A76-96F5-4BA0-5E4DE3528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15169-6C4A-4927-9B16-C35ADC3BA6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6765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E1BC4F-BD85-34CF-30BA-0ED653D5D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52BCF-EC96-BB8C-BB23-E26B1F6481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132549-50C8-4B6D-3FBC-F4BBB424D7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BB1C017-8572-4811-9D68-C35110C0CBF7}" type="datetimeFigureOut">
              <a:rPr lang="en-GB" smtClean="0"/>
              <a:t>11/08/2025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D5FA78-2B1E-64F5-5190-ED511E7792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606B8-DE4E-2537-75D9-232AEBF16C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715169-6C4A-4927-9B16-C35ADC3BA6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694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A568CD3-98E5-75FE-79B5-F6F19240BE33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25959" y="372702"/>
            <a:ext cx="9465766" cy="604681"/>
          </a:xfrm>
          <a:prstGeom prst="rect">
            <a:avLst/>
          </a:prstGeom>
          <a:solidFill>
            <a:schemeClr val="bg1"/>
          </a:solidFill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60958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rgbClr val="54145A"/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68246D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Principles of Respectful Engagement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8A480B2-218D-45A7-9D3F-AA5F81C2C292}"/>
              </a:ext>
            </a:extLst>
          </p:cNvPr>
          <p:cNvSpPr/>
          <p:nvPr/>
        </p:nvSpPr>
        <p:spPr>
          <a:xfrm>
            <a:off x="441686" y="1099704"/>
            <a:ext cx="110812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2A4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 want everyone to feel welcomed and able to contribute to this activity. The following are our shared principles of respectful engagement.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9146549-5D61-1D00-4413-19D9D8C7AA61}"/>
              </a:ext>
            </a:extLst>
          </p:cNvPr>
          <p:cNvSpPr txBox="1"/>
          <p:nvPr/>
        </p:nvSpPr>
        <p:spPr>
          <a:xfrm>
            <a:off x="1643743" y="1998989"/>
            <a:ext cx="10363200" cy="46012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68246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Inclusive Communication</a:t>
            </a:r>
          </a:p>
          <a:p>
            <a:pPr marL="571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C8D0"/>
              </a:buClr>
              <a:buSzTx/>
              <a:buFont typeface="Wingdings 3" panose="05040102010807070707" pitchFamily="18" charset="2"/>
              <a:buChar char="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Communicate with respect and consideration for all, recognising and valuing people’s diverse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C8D0"/>
              </a:buClr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    backgrounds, experiences and perspectives.</a:t>
            </a:r>
          </a:p>
          <a:p>
            <a:pPr marL="571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C8D0"/>
              </a:buClr>
              <a:buSzTx/>
              <a:buFont typeface="Wingdings 3" panose="05040102010807070707" pitchFamily="18" charset="2"/>
              <a:buChar char="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Recognise the importance of pronouncing names correctly and make a genuine effort to learn and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C8D0"/>
              </a:buClr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    use accurate pronunciations.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68246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Engagement with Integrity</a:t>
            </a:r>
          </a:p>
          <a:p>
            <a:pPr marL="571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C8D0"/>
              </a:buClr>
              <a:buSzTx/>
              <a:buFont typeface="Wingdings 3" panose="05040102010807070707" pitchFamily="18" charset="2"/>
              <a:buChar char="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Challenge respectfully, ensuring that we challenge the idea and not the individual.</a:t>
            </a:r>
          </a:p>
          <a:p>
            <a:pPr marL="571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C8D0"/>
              </a:buClr>
              <a:buSzTx/>
              <a:buFont typeface="Wingdings 3" panose="05040102010807070707" pitchFamily="18" charset="2"/>
              <a:buChar char="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Contribute to the discussion with a constructive, open and positive approach.​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68246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Equitable Participation</a:t>
            </a:r>
          </a:p>
          <a:p>
            <a:pPr marL="571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C8D0"/>
              </a:buClr>
              <a:buSzTx/>
              <a:buFont typeface="Wingdings 3" panose="05040102010807070707" pitchFamily="18" charset="2"/>
              <a:buChar char="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Foster an environment where all participants feel empowered to contribute and engage in the discussion.</a:t>
            </a:r>
          </a:p>
          <a:p>
            <a:pPr marL="571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C8D0"/>
              </a:buClr>
              <a:buSzTx/>
              <a:buFont typeface="Wingdings 3" panose="05040102010807070707" pitchFamily="18" charset="2"/>
              <a:buChar char="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Recognise that participation can take many forms, including observation and reflection.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68246D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Supportive Engagement</a:t>
            </a:r>
          </a:p>
          <a:p>
            <a:pPr marL="571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C8D0"/>
              </a:buClr>
              <a:buSzTx/>
              <a:buFont typeface="Wingdings 3" panose="05040102010807070707" pitchFamily="18" charset="2"/>
              <a:buChar char="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Share your pronouns if you are comfortable to do so.</a:t>
            </a:r>
          </a:p>
          <a:p>
            <a:pPr marL="571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C8D0"/>
              </a:buClr>
              <a:buSzTx/>
              <a:buFont typeface="Wingdings 3" panose="05040102010807070707" pitchFamily="18" charset="2"/>
              <a:buChar char="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Be kind to each other, listen with empathy and be mindful of impact.</a:t>
            </a:r>
          </a:p>
          <a:p>
            <a:pPr marL="571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5C8D0"/>
              </a:buClr>
              <a:buSzTx/>
              <a:buFont typeface="Wingdings 3" panose="05040102010807070707" pitchFamily="18" charset="2"/>
              <a:buChar char=""/>
              <a:tabLst/>
              <a:defRPr/>
            </a:pPr>
            <a:r>
              <a:rPr lang="en-GB" sz="160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ake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a step back if you need to and rejoin if you’re able to.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98291A6-1D77-7F91-ED48-3B30AE945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7" t="19523" r="9249" b="15230"/>
          <a:stretch>
            <a:fillRect/>
          </a:stretch>
        </p:blipFill>
        <p:spPr>
          <a:xfrm>
            <a:off x="10691406" y="6055624"/>
            <a:ext cx="1168078" cy="5446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A77F49F-1F9A-1758-AC6A-D05DDAA49F4E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t="6226" b="20738"/>
          <a:stretch>
            <a:fillRect/>
          </a:stretch>
        </p:blipFill>
        <p:spPr>
          <a:xfrm>
            <a:off x="673642" y="3538879"/>
            <a:ext cx="884943" cy="64633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C2EAF69-BFE1-7FA2-F74A-F400FAB99F2C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13269" t="8817" r="14014" b="22173"/>
          <a:stretch>
            <a:fillRect/>
          </a:stretch>
        </p:blipFill>
        <p:spPr>
          <a:xfrm>
            <a:off x="805830" y="5634527"/>
            <a:ext cx="697891" cy="66231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8D3146E2-E9F2-B0A7-A0A7-B9D26F541873}"/>
              </a:ext>
            </a:extLst>
          </p:cNvPr>
          <p:cNvPicPr>
            <a:picLocks noChangeAspect="1"/>
          </p:cNvPicPr>
          <p:nvPr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 b="15065"/>
          <a:stretch>
            <a:fillRect/>
          </a:stretch>
        </p:blipFill>
        <p:spPr>
          <a:xfrm>
            <a:off x="673642" y="2161739"/>
            <a:ext cx="895672" cy="76074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33FF99A-DD79-86C0-1EB2-1F05E124B4C0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 b="14960"/>
          <a:stretch>
            <a:fillRect/>
          </a:stretch>
        </p:blipFill>
        <p:spPr>
          <a:xfrm>
            <a:off x="691429" y="4551613"/>
            <a:ext cx="808188" cy="68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75280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189</Words>
  <Application>Microsoft Office PowerPoint</Application>
  <PresentationFormat>Widescreen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Wingdings 3</vt:lpstr>
      <vt:lpstr>1_Office Theme</vt:lpstr>
      <vt:lpstr>Principles of Respectful Engagement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EARNSHAW, MEL H.</dc:creator>
  <cp:lastModifiedBy>EARNSHAW, MEL H.</cp:lastModifiedBy>
  <cp:revision>1</cp:revision>
  <dcterms:created xsi:type="dcterms:W3CDTF">2025-07-22T11:57:24Z</dcterms:created>
  <dcterms:modified xsi:type="dcterms:W3CDTF">2025-08-11T15:42:10Z</dcterms:modified>
</cp:coreProperties>
</file>